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906000" cy="6858000" type="A4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B2B2B2"/>
    <a:srgbClr val="C0C0C0"/>
    <a:srgbClr val="DDDDDD"/>
    <a:srgbClr val="00FF00"/>
    <a:srgbClr val="FFFF00"/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1" autoAdjust="0"/>
    <p:restoredTop sz="91796" autoAdjust="0"/>
  </p:normalViewPr>
  <p:slideViewPr>
    <p:cSldViewPr>
      <p:cViewPr>
        <p:scale>
          <a:sx n="75" d="100"/>
          <a:sy n="75" d="100"/>
        </p:scale>
        <p:origin x="142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fr-FR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700338" y="533400"/>
            <a:ext cx="3743325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r-F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0B85B2-5EF6-41B0-8DDF-B64852E9676B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14806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274DB8-F3C1-46FF-93F2-92F7FB3FF85C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50433139"/>
      </p:ext>
    </p:extLst>
  </p:cSld>
  <p:clrMapOvr>
    <a:masterClrMapping/>
  </p:clrMapOvr>
  <p:transition spd="slow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E92AC-F724-4304-B50D-B4CB478D2B3B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24988855"/>
      </p:ext>
    </p:extLst>
  </p:cSld>
  <p:clrMapOvr>
    <a:masterClrMapping/>
  </p:clrMapOvr>
  <p:transition spd="slow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40C197-6DE2-43F1-AEE2-ADF3712A91F5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46218655"/>
      </p:ext>
    </p:extLst>
  </p:cSld>
  <p:clrMapOvr>
    <a:masterClrMapping/>
  </p:clrMapOvr>
  <p:transition spd="slow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FC6398-F773-44E6-A1BB-FA93FA2F8744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06382178"/>
      </p:ext>
    </p:extLst>
  </p:cSld>
  <p:clrMapOvr>
    <a:masterClrMapping/>
  </p:clrMapOvr>
  <p:transition spd="slow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7D8457-77EF-4BCA-B265-0721804A0E9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03841913"/>
      </p:ext>
    </p:extLst>
  </p:cSld>
  <p:clrMapOvr>
    <a:masterClrMapping/>
  </p:clrMapOvr>
  <p:transition spd="slow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3E5CD7-2E05-425E-8D10-EEE71C87ACA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19513379"/>
      </p:ext>
    </p:extLst>
  </p:cSld>
  <p:clrMapOvr>
    <a:masterClrMapping/>
  </p:clrMapOvr>
  <p:transition spd="slow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1F710E-A972-4172-899B-15A23DCBDD0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84701817"/>
      </p:ext>
    </p:extLst>
  </p:cSld>
  <p:clrMapOvr>
    <a:masterClrMapping/>
  </p:clrMapOvr>
  <p:transition spd="slow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591797-898A-40F2-8D4B-744CEBD7B4B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22785255"/>
      </p:ext>
    </p:extLst>
  </p:cSld>
  <p:clrMapOvr>
    <a:masterClrMapping/>
  </p:clrMapOvr>
  <p:transition spd="slow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BCFAFF-36CC-48BA-B216-791A8186F5F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36028922"/>
      </p:ext>
    </p:extLst>
  </p:cSld>
  <p:clrMapOvr>
    <a:masterClrMapping/>
  </p:clrMapOvr>
  <p:transition spd="slow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B64F4B-C510-4370-978C-B50139349B5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24857369"/>
      </p:ext>
    </p:extLst>
  </p:cSld>
  <p:clrMapOvr>
    <a:masterClrMapping/>
  </p:clrMapOvr>
  <p:transition spd="slow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FCAF88-8762-413D-AD13-5E15CEE8F123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52082942"/>
      </p:ext>
    </p:extLst>
  </p:cSld>
  <p:clrMapOvr>
    <a:masterClrMapping/>
  </p:clrMapOvr>
  <p:transition spd="slow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2850" y="63246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C0C0C0"/>
                </a:solidFill>
                <a:latin typeface="Georgia" panose="02040502050405020303" pitchFamily="18" charset="0"/>
              </a:defRPr>
            </a:lvl1pPr>
          </a:lstStyle>
          <a:p>
            <a:fld id="{E6D86DF5-F7F9-499F-B660-DB4D3EA461FD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72E55-8386-4909-8419-C79C7E43472C}" type="slidenum">
              <a:rPr lang="en-US" altLang="fr-FR"/>
              <a:pPr/>
              <a:t>1</a:t>
            </a:fld>
            <a:endParaRPr lang="en-US" alt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1655763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1655763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1655763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1655763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53000"/>
            <a:ext cx="1655763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19400" y="2790825"/>
            <a:ext cx="67818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36000" rIns="180000" bIns="36000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fr-FR" sz="6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do birds fly in a ‘V’ formation?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C5ACA-7D18-4348-9BF6-98A0494C7ADB}" type="slidenum">
              <a:rPr lang="en-US" altLang="fr-FR"/>
              <a:pPr/>
              <a:t>10</a:t>
            </a:fld>
            <a:endParaRPr lang="en-US" altLang="fr-F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5732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07632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77152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2578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44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95800" y="228600"/>
            <a:ext cx="5105400" cy="638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a few more birds leave the formation and fly with the ailing bird to help and protect it.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They remain with it until it is able to fly again normally.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They reach their group, or just make a new ‘V’ formation.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D31C6-0B15-4CB4-9960-C9C5AC31C274}" type="slidenum">
              <a:rPr lang="en-US" altLang="fr-FR"/>
              <a:pPr/>
              <a:t>11</a:t>
            </a:fld>
            <a:endParaRPr lang="en-US" altLang="fr-FR"/>
          </a:p>
        </p:txBody>
      </p:sp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95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2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9906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6764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5908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495800" y="1676400"/>
            <a:ext cx="5180013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19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8669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514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1623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619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076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533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91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 u="sng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Lesson 1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Working as a team, and sharing the same direction, we can reach our destination faster and easier.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495800" y="274638"/>
            <a:ext cx="51816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r>
              <a:rPr lang="en-US" altLang="fr-FR" sz="3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Thus, the birds teach </a:t>
            </a: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</a:t>
            </a:r>
            <a:r>
              <a:rPr lang="en-US" altLang="fr-FR" sz="3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about</a:t>
            </a: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fr-FR" sz="40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</a:t>
            </a:r>
            <a:r>
              <a:rPr lang="en-US" altLang="fr-FR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en-US" altLang="fr-FR" sz="40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</a:t>
            </a: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fr-FR" sz="3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formation.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24656-06EF-4636-AAC9-9736F0C4F72A}" type="slidenum">
              <a:rPr lang="en-US" altLang="fr-FR"/>
              <a:pPr/>
              <a:t>12</a:t>
            </a:fld>
            <a:endParaRPr lang="en-US" altLang="fr-FR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494213" y="1676400"/>
            <a:ext cx="49530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19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8669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514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1623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619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076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533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91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 u="sng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Lesson 2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By staying in tune with others, and being inclined to offer and accept help, we create a synergy, and become much more productive.</a:t>
            </a:r>
          </a:p>
        </p:txBody>
      </p:sp>
      <p:pic>
        <p:nvPicPr>
          <p:cNvPr id="143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95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2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9906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6764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5908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5491-621D-4B37-B0C9-D20FB3469800}" type="slidenum">
              <a:rPr lang="en-US" altLang="fr-FR"/>
              <a:pPr/>
              <a:t>13</a:t>
            </a:fld>
            <a:endParaRPr lang="en-US" altLang="fr-FR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4213" y="1676400"/>
            <a:ext cx="49530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19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8669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514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1623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619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076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533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91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 u="sng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Lesson 3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To share the leadership, there must be mutual respect amongst all of us.</a:t>
            </a:r>
          </a:p>
        </p:txBody>
      </p:sp>
      <p:pic>
        <p:nvPicPr>
          <p:cNvPr id="15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95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2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9906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6764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5908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00790-77D0-48F5-AE42-335B10DF95D6}" type="slidenum">
              <a:rPr lang="en-US" altLang="fr-FR"/>
              <a:pPr/>
              <a:t>14</a:t>
            </a:fld>
            <a:endParaRPr lang="en-US" altLang="fr-FR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94213" y="1676400"/>
            <a:ext cx="49530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19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8669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514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1623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619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076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533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91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 u="sng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Lesson 4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Timely words of encoragement motivate everyone, and produce the best of benefits.</a:t>
            </a:r>
          </a:p>
        </p:txBody>
      </p:sp>
      <p:pic>
        <p:nvPicPr>
          <p:cNvPr id="164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95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2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9906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6764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8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5908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0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8F00A-5FE9-4F3A-B2FE-D1068451D74A}" type="slidenum">
              <a:rPr lang="en-US" altLang="fr-FR"/>
              <a:pPr/>
              <a:t>15</a:t>
            </a:fld>
            <a:endParaRPr lang="en-US" altLang="fr-FR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495800" y="1676400"/>
            <a:ext cx="49530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19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8669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514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1623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619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076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533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91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 u="sng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Lesson 5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Let us stay beside each other, no matter what the differences might be, especially in times of difficulty and challenges.</a:t>
            </a:r>
          </a:p>
        </p:txBody>
      </p:sp>
      <p:pic>
        <p:nvPicPr>
          <p:cNvPr id="174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95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2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9906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1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6764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5908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4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6628A-C6A4-4125-837E-E0AE41EDAE25}" type="slidenum">
              <a:rPr lang="en-US" altLang="fr-FR"/>
              <a:pPr/>
              <a:t>16</a:t>
            </a:fld>
            <a:endParaRPr lang="en-US" altLang="fr-FR"/>
          </a:p>
        </p:txBody>
      </p:sp>
      <p:pic>
        <p:nvPicPr>
          <p:cNvPr id="184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95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2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9906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6764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5908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286000" y="2443163"/>
            <a:ext cx="6934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 algn="ctr"/>
            <a:r>
              <a:rPr lang="en-US" altLang="fr-FR" sz="54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HAVE A GREAT DAY!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64395-E89D-4DD1-A741-6990008D9EA2}" type="slidenum">
              <a:rPr lang="en-US" altLang="fr-FR"/>
              <a:pPr/>
              <a:t>2</a:t>
            </a:fld>
            <a:endParaRPr lang="en-US" altLang="fr-FR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098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76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858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480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448627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3" y="524827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3400" y="2509838"/>
            <a:ext cx="4876800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Compared to a single bird flying alone, a flock of birds flying in a ‘V’ formation derives a 71% increase in flying efficiency!</a:t>
            </a:r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662113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134E-F51E-4EF0-8078-54638414BE25}" type="slidenum">
              <a:rPr lang="en-US" altLang="fr-FR"/>
              <a:pPr/>
              <a:t>3</a:t>
            </a:fld>
            <a:endParaRPr lang="en-US" altLang="fr-FR"/>
          </a:p>
        </p:txBody>
      </p:sp>
      <p:pic>
        <p:nvPicPr>
          <p:cNvPr id="5122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9144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6096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02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29718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38100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0" y="3146425"/>
            <a:ext cx="44196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a bird leaves the formation, it experiences more air-resistance.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4B87F-C4A6-4EFF-B069-24721D32DE2A}" type="slidenum">
              <a:rPr lang="en-US" altLang="fr-FR"/>
              <a:pPr/>
              <a:t>4</a:t>
            </a:fld>
            <a:endParaRPr lang="en-US" altLang="fr-FR"/>
          </a:p>
        </p:txBody>
      </p:sp>
      <p:pic>
        <p:nvPicPr>
          <p:cNvPr id="6146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48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11430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953000" y="2357438"/>
            <a:ext cx="4038600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bird quickly returns to the formation, and benefits by the combined power of the flock.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E9ED1-2D59-4A92-9619-A7D970C340D5}" type="slidenum">
              <a:rPr lang="en-US" altLang="fr-FR"/>
              <a:pPr/>
              <a:t>5</a:t>
            </a:fld>
            <a:endParaRPr lang="en-US" altLang="fr-FR"/>
          </a:p>
        </p:txBody>
      </p:sp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048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280987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953000" y="3509963"/>
            <a:ext cx="40386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the leader bird gets tired …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1FA9C-2922-4EA3-929F-9938662382D9}" type="slidenum">
              <a:rPr lang="en-US" altLang="fr-FR"/>
              <a:pPr/>
              <a:t>6</a:t>
            </a:fld>
            <a:endParaRPr lang="en-US" altLang="fr-FR"/>
          </a:p>
        </p:txBody>
      </p:sp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048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280987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982788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4418013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953000" y="2057400"/>
            <a:ext cx="4038600" cy="380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it goes to the end of the formation.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Another bird takes its place, and begins to lead.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1FCDC-DE85-475A-8358-F4498308326E}" type="slidenum">
              <a:rPr lang="en-US" altLang="fr-FR"/>
              <a:pPr/>
              <a:t>7</a:t>
            </a:fld>
            <a:endParaRPr lang="en-US" alt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16002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12954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98107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860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36576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44958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181600" y="1066800"/>
            <a:ext cx="4038600" cy="495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birds flying in a ‘V’ formation honk to encourage each other.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that way, they maintain the enthusiasm and speed.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C1A3C-37CF-4028-856E-C2E4D3767755}" type="slidenum">
              <a:rPr lang="en-US" altLang="fr-FR"/>
              <a:pPr/>
              <a:t>8</a:t>
            </a:fld>
            <a:endParaRPr lang="en-US" altLang="fr-F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810000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334000" y="3048000"/>
            <a:ext cx="40386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a bird gets sick, or is injured, or gets tired …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71651-181D-4756-B8B3-305AA1C7434F}" type="slidenum">
              <a:rPr lang="en-US" altLang="fr-FR"/>
              <a:pPr/>
              <a:t>9</a:t>
            </a:fld>
            <a:endParaRPr lang="en-US" altLang="fr-F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00600"/>
            <a:ext cx="9318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34000" y="2193925"/>
            <a:ext cx="40386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 anchor="ctr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fr-F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must leave the formation …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v-formation-1311932252-phpapp02-110729043843-phpapp02</Template>
  <TotalTime>0</TotalTime>
  <Words>333</Words>
  <Application>Microsoft Office PowerPoint</Application>
  <PresentationFormat>Format A4 (210 x 297 mm)</PresentationFormat>
  <Paragraphs>42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Times New Roman</vt:lpstr>
      <vt:lpstr>Georgia</vt:lpstr>
      <vt:lpstr>Book Antiqua</vt:lpstr>
      <vt:lpstr>Century Gothic</vt:lpstr>
      <vt:lpstr>BLANK PRESENTATION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LAVENIR FOUMANE</dc:creator>
  <cp:lastModifiedBy>LAVENIR FOUMANE</cp:lastModifiedBy>
  <cp:revision>1</cp:revision>
  <dcterms:created xsi:type="dcterms:W3CDTF">2016-01-05T10:36:38Z</dcterms:created>
  <dcterms:modified xsi:type="dcterms:W3CDTF">2016-01-05T10:37:25Z</dcterms:modified>
</cp:coreProperties>
</file>